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58838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9481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915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7637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1383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60768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0597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1126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6040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2026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41791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5A367-4D94-4A83-A40D-AF460D9439F2}" type="datetimeFigureOut">
              <a:rPr lang="ro-RO" smtClean="0"/>
              <a:t>18.06.2024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D0AEA-05BC-41FE-BD97-C3D510DE2D8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89551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37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2"/>
            <a:ext cx="12282854" cy="6856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147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291646" cy="6856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5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2"/>
            <a:ext cx="12192000" cy="6856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56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2"/>
            <a:ext cx="12192000" cy="6856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6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2"/>
            <a:ext cx="12192000" cy="6856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11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40739749185</dc:creator>
  <cp:lastModifiedBy>40739749185</cp:lastModifiedBy>
  <cp:revision>1</cp:revision>
  <dcterms:created xsi:type="dcterms:W3CDTF">2024-06-18T10:17:08Z</dcterms:created>
  <dcterms:modified xsi:type="dcterms:W3CDTF">2024-06-18T10:17:37Z</dcterms:modified>
</cp:coreProperties>
</file>